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1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5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42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1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00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67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37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92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18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33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3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EB8C870-6BFF-43EA-8381-A503A844D8BB}" type="datetimeFigureOut">
              <a:rPr lang="fr-FR" smtClean="0"/>
              <a:t>02/05/2025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D9DF3E4-9591-4677-B48A-50552A6A2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0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86A4D-5878-3EE5-3BB2-B05EBDED2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270605-1ECA-AE12-5E90-C23730A1F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78A4B9-D5F7-B9B8-9DDC-B266FC01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3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96549-6B7F-7737-360B-045C3372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8B534-D030-5B77-E944-3D10C311F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03335EE-D2D0-5D6F-43C0-7DD87C22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529C1-B94A-D6A6-1A01-1583ACA0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27CBB3-F5E6-B48B-ECCB-E6E5700D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56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21CBF3-3991-C288-A4B7-B183C6AE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 de visualisation retenu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94357D5-5190-740F-7625-5351EE3B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771" y="1246413"/>
            <a:ext cx="7732595" cy="436517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0346CD-BD5D-9844-24D3-AA777CD52BDA}"/>
              </a:ext>
            </a:extLst>
          </p:cNvPr>
          <p:cNvSpPr txBox="1"/>
          <p:nvPr/>
        </p:nvSpPr>
        <p:spPr>
          <a:xfrm>
            <a:off x="3733800" y="272143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mondiale</a:t>
            </a:r>
          </a:p>
        </p:txBody>
      </p:sp>
    </p:spTree>
    <p:extLst>
      <p:ext uri="{BB962C8B-B14F-4D97-AF65-F5344CB8AC3E}">
        <p14:creationId xmlns:p14="http://schemas.microsoft.com/office/powerpoint/2010/main" val="314776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ED4A-3485-54EB-7881-00972145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F8A23-399C-EB55-BBBA-07D05FEB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 de visualisation retenu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37659C-82D2-B828-2DF4-4CA1EECB646C}"/>
              </a:ext>
            </a:extLst>
          </p:cNvPr>
          <p:cNvSpPr txBox="1"/>
          <p:nvPr/>
        </p:nvSpPr>
        <p:spPr>
          <a:xfrm>
            <a:off x="3733800" y="272143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continentale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C8247B2-7D30-3A8F-D31E-0E6293CC1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943" y="1121766"/>
            <a:ext cx="7950881" cy="4490246"/>
          </a:xfrm>
        </p:spPr>
      </p:pic>
    </p:spTree>
    <p:extLst>
      <p:ext uri="{BB962C8B-B14F-4D97-AF65-F5344CB8AC3E}">
        <p14:creationId xmlns:p14="http://schemas.microsoft.com/office/powerpoint/2010/main" val="89372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1B6E8-3CDC-770D-8952-24E293092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C6BDC-A30A-0BC0-0A2C-D6E8C22A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 de visualisation retenu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1071A8-9330-E8A9-C156-13E6FEEC0ED6}"/>
              </a:ext>
            </a:extLst>
          </p:cNvPr>
          <p:cNvSpPr txBox="1"/>
          <p:nvPr/>
        </p:nvSpPr>
        <p:spPr>
          <a:xfrm>
            <a:off x="3733800" y="272143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nationale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2108B9E-33B5-4A45-265A-3CB4D229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8" y="1107074"/>
            <a:ext cx="7929110" cy="4458790"/>
          </a:xfrm>
        </p:spPr>
      </p:pic>
    </p:spTree>
    <p:extLst>
      <p:ext uri="{BB962C8B-B14F-4D97-AF65-F5344CB8AC3E}">
        <p14:creationId xmlns:p14="http://schemas.microsoft.com/office/powerpoint/2010/main" val="8309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5D14C-AB6F-2B60-07F9-3941767C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CB667-25A0-636F-F4E3-8B772974C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Exploration et Nettoyage des données</a:t>
            </a:r>
          </a:p>
          <a:p>
            <a:pPr marL="0" indent="0">
              <a:buNone/>
            </a:pPr>
            <a:r>
              <a:rPr lang="fr-FR" dirty="0"/>
              <a:t>	- Données manquantes</a:t>
            </a:r>
          </a:p>
          <a:p>
            <a:pPr marL="0" indent="0">
              <a:buNone/>
            </a:pPr>
            <a:r>
              <a:rPr lang="fr-FR" dirty="0"/>
              <a:t>	- Types des valeurs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Analyse globale: </a:t>
            </a:r>
          </a:p>
          <a:p>
            <a:pPr marL="0" indent="0">
              <a:buNone/>
            </a:pPr>
            <a:r>
              <a:rPr lang="fr-FR" dirty="0"/>
              <a:t>	Pays d’Afrique en difficulté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077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BD05C-45F9-570F-7642-530F8B88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641F5-06FC-AE82-2F3F-8862878A2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A1A401-CDFF-E8EA-93D6-E49D2B9E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13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9F16D-8D42-156C-2E34-7E164E05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436822-CC95-B5EB-F2FC-D4BE6C51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0673DE1-F41F-A548-A388-3317ABC9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44929-5AF9-DFDC-0DD0-FBCDF343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70593D-943D-07D5-26C0-6044D5A48F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2"/>
            <a:ext cx="12192000" cy="685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678B5-C82E-DFA3-4F1D-E2E3B59A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8E35AB-E410-F3BB-9CCB-8A4E9E03CE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6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51E4B-C57E-43E1-9B67-2B53D563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C48D70-9953-5F2B-712F-24EF73DC2F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8738" y="1366837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3483275-FEDA-8168-719D-7D33D701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6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CE97B-CC4D-A60B-23A2-681793BB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03ADA-AC8A-D895-67E3-1DF5BDC86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FBF6BC-2214-917E-2E4F-5A348A65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4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16BEA-2FDD-1B11-9C22-29DB119A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05DE45-9B1E-7E8C-A2F2-CB227E06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A9914B-3035-B0F0-1012-D9B52380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93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0D851-8B84-2FE3-6C32-70E1F236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2F90C-765F-EEA4-FF5A-B9BC144B1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B226656-6406-E6F6-2EC7-9F829C13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46658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4531</TotalTime>
  <Words>44</Words>
  <Application>Microsoft Office PowerPoint</Application>
  <PresentationFormat>Grand écran</PresentationFormat>
  <Paragraphs>16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Cadre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Outil de visualisation retenu</vt:lpstr>
      <vt:lpstr>Outil de visualisation retenu</vt:lpstr>
      <vt:lpstr>Outil de visualisation retenu</vt:lpstr>
      <vt:lpstr>Synthèse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Mostafa Latifi</dc:creator>
  <cp:lastModifiedBy>Mostafa Latifi</cp:lastModifiedBy>
  <cp:revision>4</cp:revision>
  <dcterms:created xsi:type="dcterms:W3CDTF">2025-04-29T08:21:20Z</dcterms:created>
  <dcterms:modified xsi:type="dcterms:W3CDTF">2025-05-02T11:55:12Z</dcterms:modified>
</cp:coreProperties>
</file>